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6" roundtripDataSignature="AMtx7mg4XTLCgfSACOk2i4L05ZpT+EPl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ctrTitle"/>
          </p:nvPr>
        </p:nvSpPr>
        <p:spPr>
          <a:xfrm>
            <a:off x="576072" y="1124712"/>
            <a:ext cx="11036808" cy="31729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" type="subTitle"/>
          </p:nvPr>
        </p:nvSpPr>
        <p:spPr>
          <a:xfrm>
            <a:off x="576072" y="4727448"/>
            <a:ext cx="11036808" cy="1481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3"/>
          <p:cNvSpPr txBox="1"/>
          <p:nvPr>
            <p:ph idx="10" type="dt"/>
          </p:nvPr>
        </p:nvSpPr>
        <p:spPr>
          <a:xfrm>
            <a:off x="57607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8869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13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3"/>
          <p:cNvSpPr/>
          <p:nvPr/>
        </p:nvSpPr>
        <p:spPr>
          <a:xfrm flipH="1" rot="10800000">
            <a:off x="578652" y="4501201"/>
            <a:ext cx="11034696" cy="1828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4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4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4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" type="body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0" type="dt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6"/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6"/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6"/>
          <p:cNvSpPr txBox="1"/>
          <p:nvPr>
            <p:ph type="title"/>
          </p:nvPr>
        </p:nvSpPr>
        <p:spPr>
          <a:xfrm>
            <a:off x="557784" y="640080"/>
            <a:ext cx="10890504" cy="41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" type="body"/>
          </p:nvPr>
        </p:nvSpPr>
        <p:spPr>
          <a:xfrm>
            <a:off x="841248" y="5102352"/>
            <a:ext cx="10607040" cy="585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7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7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7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" type="body"/>
          </p:nvPr>
        </p:nvSpPr>
        <p:spPr>
          <a:xfrm>
            <a:off x="1115568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2" type="body"/>
          </p:nvPr>
        </p:nvSpPr>
        <p:spPr>
          <a:xfrm>
            <a:off x="6345936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0" type="dt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8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8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8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1" type="body"/>
          </p:nvPr>
        </p:nvSpPr>
        <p:spPr>
          <a:xfrm>
            <a:off x="1115568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 cap="none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18"/>
          <p:cNvSpPr txBox="1"/>
          <p:nvPr>
            <p:ph idx="2" type="body"/>
          </p:nvPr>
        </p:nvSpPr>
        <p:spPr>
          <a:xfrm>
            <a:off x="1115568" y="3203688"/>
            <a:ext cx="4937760" cy="2968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3" type="body"/>
          </p:nvPr>
        </p:nvSpPr>
        <p:spPr>
          <a:xfrm>
            <a:off x="6345936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 cap="none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18"/>
          <p:cNvSpPr txBox="1"/>
          <p:nvPr>
            <p:ph idx="4" type="body"/>
          </p:nvPr>
        </p:nvSpPr>
        <p:spPr>
          <a:xfrm>
            <a:off x="6345936" y="3203687"/>
            <a:ext cx="4937760" cy="296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0" type="dt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8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9"/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9"/>
          <p:cNvSpPr txBox="1"/>
          <p:nvPr>
            <p:ph type="title"/>
          </p:nvPr>
        </p:nvSpPr>
        <p:spPr>
          <a:xfrm>
            <a:off x="1078992" y="1938528"/>
            <a:ext cx="10177272" cy="2990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0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0"/>
          <p:cNvSpPr txBox="1"/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4965192" y="1709928"/>
            <a:ext cx="6729984" cy="4096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4" name="Google Shape;74;p20"/>
          <p:cNvSpPr txBox="1"/>
          <p:nvPr>
            <p:ph idx="2" type="body"/>
          </p:nvPr>
        </p:nvSpPr>
        <p:spPr>
          <a:xfrm>
            <a:off x="868680" y="3429000"/>
            <a:ext cx="3099816" cy="20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20"/>
          <p:cNvSpPr txBox="1"/>
          <p:nvPr>
            <p:ph idx="10" type="dt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1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1"/>
          <p:cNvSpPr txBox="1"/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/>
          <p:nvPr>
            <p:ph idx="2" type="pic"/>
          </p:nvPr>
        </p:nvSpPr>
        <p:spPr>
          <a:xfrm>
            <a:off x="4965192" y="1161288"/>
            <a:ext cx="6729984" cy="4645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" type="body"/>
          </p:nvPr>
        </p:nvSpPr>
        <p:spPr>
          <a:xfrm>
            <a:off x="868680" y="3438144"/>
            <a:ext cx="3099816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21"/>
          <p:cNvSpPr txBox="1"/>
          <p:nvPr>
            <p:ph idx="10" type="dt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12.jpg"/><Relationship Id="rId8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5.png"/><Relationship Id="rId7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18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9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Relationship Id="rId7" Type="http://schemas.openxmlformats.org/officeDocument/2006/relationships/image" Target="../media/image27.png"/><Relationship Id="rId8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24.png"/><Relationship Id="rId6" Type="http://schemas.openxmlformats.org/officeDocument/2006/relationships/image" Target="../media/image35.png"/><Relationship Id="rId7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 txBox="1"/>
          <p:nvPr>
            <p:ph type="ctrTitle"/>
          </p:nvPr>
        </p:nvSpPr>
        <p:spPr>
          <a:xfrm>
            <a:off x="7255564" y="834888"/>
            <a:ext cx="4314645" cy="12689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/>
              <a:t>PARKING SLOTS APP</a:t>
            </a:r>
            <a:endParaRPr/>
          </a:p>
        </p:txBody>
      </p:sp>
      <p:pic>
        <p:nvPicPr>
          <p:cNvPr id="108" name="Google Shape;108;p1"/>
          <p:cNvPicPr preferRelativeResize="0"/>
          <p:nvPr/>
        </p:nvPicPr>
        <p:blipFill rotWithShape="1">
          <a:blip r:embed="rId3">
            <a:alphaModFix/>
          </a:blip>
          <a:srcRect b="0" l="1359" r="33503" t="0"/>
          <a:stretch/>
        </p:blipFill>
        <p:spPr>
          <a:xfrm>
            <a:off x="20" y="10"/>
            <a:ext cx="6717436" cy="6857990"/>
          </a:xfrm>
          <a:custGeom>
            <a:rect b="b" l="l" r="r" t="t"/>
            <a:pathLst>
              <a:path extrusionOk="0" h="6858000" w="6717456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  <a:effectLst>
            <a:outerShdw blurRad="50800" rotWithShape="0" algn="l" dist="38100">
              <a:srgbClr val="D8D8D8">
                <a:alpha val="29803"/>
              </a:srgbClr>
            </a:outerShdw>
          </a:effectLst>
        </p:spPr>
      </p:pic>
      <p:sp>
        <p:nvSpPr>
          <p:cNvPr id="109" name="Google Shape;109;p1"/>
          <p:cNvSpPr/>
          <p:nvPr/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"/>
          <p:cNvSpPr/>
          <p:nvPr/>
        </p:nvSpPr>
        <p:spPr>
          <a:xfrm>
            <a:off x="7331572" y="2240371"/>
            <a:ext cx="4206240" cy="1828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"/>
          <p:cNvSpPr txBox="1"/>
          <p:nvPr>
            <p:ph idx="1" type="subTitle"/>
          </p:nvPr>
        </p:nvSpPr>
        <p:spPr>
          <a:xfrm>
            <a:off x="7255563" y="2557587"/>
            <a:ext cx="4314645" cy="371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b="1" lang="en-US" sz="1700"/>
              <a:t>    Grupo 2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/>
              <a:t>Adrián Salas Rodrigues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/>
              <a:t>Adrián Fuentes Ampudia</a:t>
            </a:r>
            <a:endParaRPr sz="17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/>
              <a:t>Rafael Martín Lesmes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/>
              <a:t>Augusto José López Mihali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125" y="0"/>
            <a:ext cx="12199248" cy="5958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13" y="337225"/>
            <a:ext cx="11936573" cy="586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HANDS-ON 1</a:t>
            </a:r>
            <a:endParaRPr/>
          </a:p>
        </p:txBody>
      </p:sp>
      <p:sp>
        <p:nvSpPr>
          <p:cNvPr id="117" name="Google Shape;117;p2"/>
          <p:cNvSpPr txBox="1"/>
          <p:nvPr>
            <p:ph idx="1" type="body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18" name="Google Shape;1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675" y="2589024"/>
            <a:ext cx="9699323" cy="336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4763" y="1004500"/>
            <a:ext cx="2828925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HANDS-ON 2</a:t>
            </a:r>
            <a:endParaRPr/>
          </a:p>
        </p:txBody>
      </p:sp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 b="35119" l="11490" r="35139" t="24706"/>
          <a:stretch/>
        </p:blipFill>
        <p:spPr>
          <a:xfrm>
            <a:off x="1816950" y="4625125"/>
            <a:ext cx="1758850" cy="172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4">
            <a:alphaModFix/>
          </a:blip>
          <a:srcRect b="28160" l="10423" r="26671" t="32531"/>
          <a:stretch/>
        </p:blipFill>
        <p:spPr>
          <a:xfrm>
            <a:off x="5184088" y="4625113"/>
            <a:ext cx="2031100" cy="14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/>
          <p:cNvPicPr preferRelativeResize="0"/>
          <p:nvPr/>
        </p:nvPicPr>
        <p:blipFill rotWithShape="1">
          <a:blip r:embed="rId5">
            <a:alphaModFix/>
          </a:blip>
          <a:srcRect b="7870" l="11499" r="14211" t="17530"/>
          <a:stretch/>
        </p:blipFill>
        <p:spPr>
          <a:xfrm>
            <a:off x="8823475" y="2543325"/>
            <a:ext cx="1758850" cy="427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72651" y="734035"/>
            <a:ext cx="2764547" cy="808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 txBox="1"/>
          <p:nvPr/>
        </p:nvSpPr>
        <p:spPr>
          <a:xfrm>
            <a:off x="881100" y="2543325"/>
            <a:ext cx="97857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Estrategia de nombrado:</a:t>
            </a:r>
            <a:endParaRPr b="1" sz="1600"/>
          </a:p>
        </p:txBody>
      </p:sp>
      <p:pic>
        <p:nvPicPr>
          <p:cNvPr id="130" name="Google Shape;130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5575" y="3073675"/>
            <a:ext cx="6633200" cy="2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5575" y="3470754"/>
            <a:ext cx="6633201" cy="21438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"/>
          <p:cNvSpPr txBox="1"/>
          <p:nvPr/>
        </p:nvSpPr>
        <p:spPr>
          <a:xfrm>
            <a:off x="1816950" y="4202250"/>
            <a:ext cx="97857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CLASES:</a:t>
            </a:r>
            <a:endParaRPr b="1"/>
          </a:p>
        </p:txBody>
      </p:sp>
      <p:sp>
        <p:nvSpPr>
          <p:cNvPr id="133" name="Google Shape;133;p3"/>
          <p:cNvSpPr txBox="1"/>
          <p:nvPr/>
        </p:nvSpPr>
        <p:spPr>
          <a:xfrm>
            <a:off x="5184100" y="4202250"/>
            <a:ext cx="97857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Object Properties:</a:t>
            </a:r>
            <a:endParaRPr b="1"/>
          </a:p>
        </p:txBody>
      </p:sp>
      <p:sp>
        <p:nvSpPr>
          <p:cNvPr id="134" name="Google Shape;134;p3"/>
          <p:cNvSpPr txBox="1"/>
          <p:nvPr/>
        </p:nvSpPr>
        <p:spPr>
          <a:xfrm>
            <a:off x="8703575" y="2137875"/>
            <a:ext cx="97857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Data Properties: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ngranajes" id="139" name="Google Shape;13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5676986" y="4460577"/>
            <a:ext cx="783641" cy="78364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HANDS-ON 3</a:t>
            </a:r>
            <a:endParaRPr/>
          </a:p>
        </p:txBody>
      </p:sp>
      <p:pic>
        <p:nvPicPr>
          <p:cNvPr id="141" name="Google Shape;141;p4"/>
          <p:cNvPicPr preferRelativeResize="0"/>
          <p:nvPr/>
        </p:nvPicPr>
        <p:blipFill rotWithShape="1">
          <a:blip r:embed="rId4">
            <a:alphaModFix/>
          </a:blip>
          <a:srcRect b="26132" l="0" r="0" t="0"/>
          <a:stretch/>
        </p:blipFill>
        <p:spPr>
          <a:xfrm>
            <a:off x="0" y="2253258"/>
            <a:ext cx="12192000" cy="181614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"/>
          <p:cNvSpPr/>
          <p:nvPr/>
        </p:nvSpPr>
        <p:spPr>
          <a:xfrm rot="5400000">
            <a:off x="5907050" y="4114286"/>
            <a:ext cx="384112" cy="44026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B27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"/>
          <p:cNvSpPr/>
          <p:nvPr/>
        </p:nvSpPr>
        <p:spPr>
          <a:xfrm rot="5400000">
            <a:off x="5903942" y="5194052"/>
            <a:ext cx="384112" cy="44026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B27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5676986" y="4679309"/>
            <a:ext cx="12782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GREL</a:t>
            </a:r>
            <a:endParaRPr/>
          </a:p>
        </p:txBody>
      </p:sp>
      <p:pic>
        <p:nvPicPr>
          <p:cNvPr id="145" name="Google Shape;14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682807"/>
            <a:ext cx="12192000" cy="100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"/>
          <p:cNvPicPr preferRelativeResize="0"/>
          <p:nvPr/>
        </p:nvPicPr>
        <p:blipFill rotWithShape="1">
          <a:blip r:embed="rId6">
            <a:alphaModFix/>
          </a:blip>
          <a:srcRect b="0" l="8429" r="7033" t="10901"/>
          <a:stretch/>
        </p:blipFill>
        <p:spPr>
          <a:xfrm>
            <a:off x="5337573" y="217816"/>
            <a:ext cx="2261592" cy="174990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4"/>
          <p:cNvSpPr/>
          <p:nvPr/>
        </p:nvSpPr>
        <p:spPr>
          <a:xfrm rot="-2730787">
            <a:off x="4891826" y="383927"/>
            <a:ext cx="1059025" cy="23833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4850185" y="-231581"/>
            <a:ext cx="557239" cy="100320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4"/>
          <p:cNvSpPr/>
          <p:nvPr/>
        </p:nvSpPr>
        <p:spPr>
          <a:xfrm rot="-8041841">
            <a:off x="4981854" y="1256713"/>
            <a:ext cx="1559119" cy="2319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"/>
          <p:cNvSpPr/>
          <p:nvPr/>
        </p:nvSpPr>
        <p:spPr>
          <a:xfrm rot="-8037240">
            <a:off x="5040040" y="1410927"/>
            <a:ext cx="1312127" cy="15409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"/>
          <p:cNvSpPr/>
          <p:nvPr/>
        </p:nvSpPr>
        <p:spPr>
          <a:xfrm rot="2929081">
            <a:off x="7204638" y="23791"/>
            <a:ext cx="789055" cy="584308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"/>
          <p:cNvSpPr/>
          <p:nvPr/>
        </p:nvSpPr>
        <p:spPr>
          <a:xfrm rot="8096328">
            <a:off x="6514387" y="1203764"/>
            <a:ext cx="1712783" cy="932931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4"/>
          <p:cNvSpPr/>
          <p:nvPr/>
        </p:nvSpPr>
        <p:spPr>
          <a:xfrm>
            <a:off x="4674397" y="1271968"/>
            <a:ext cx="1087016" cy="66713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5228602" y="1643356"/>
            <a:ext cx="803610" cy="33576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4"/>
          <p:cNvSpPr/>
          <p:nvPr/>
        </p:nvSpPr>
        <p:spPr>
          <a:xfrm>
            <a:off x="5586928" y="1850713"/>
            <a:ext cx="821094" cy="11702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"/>
          <p:cNvSpPr/>
          <p:nvPr/>
        </p:nvSpPr>
        <p:spPr>
          <a:xfrm>
            <a:off x="5381002" y="2085796"/>
            <a:ext cx="803610" cy="4571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HANDS-ON 4</a:t>
            </a:r>
            <a:endParaRPr/>
          </a:p>
        </p:txBody>
      </p:sp>
      <p:pic>
        <p:nvPicPr>
          <p:cNvPr id="162" name="Google Shape;16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9063" y="63755"/>
            <a:ext cx="1653873" cy="1896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1163" y="3109912"/>
            <a:ext cx="417195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22936" y="3109912"/>
            <a:ext cx="364807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5"/>
          <p:cNvPicPr preferRelativeResize="0"/>
          <p:nvPr/>
        </p:nvPicPr>
        <p:blipFill rotWithShape="1">
          <a:blip r:embed="rId6">
            <a:alphaModFix/>
          </a:blip>
          <a:srcRect b="27068" l="-1" r="56249" t="0"/>
          <a:stretch/>
        </p:blipFill>
        <p:spPr>
          <a:xfrm>
            <a:off x="1918627" y="4772627"/>
            <a:ext cx="1867914" cy="479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5"/>
          <p:cNvPicPr preferRelativeResize="0"/>
          <p:nvPr/>
        </p:nvPicPr>
        <p:blipFill rotWithShape="1">
          <a:blip r:embed="rId7">
            <a:alphaModFix/>
          </a:blip>
          <a:srcRect b="0" l="9722" r="0" t="0"/>
          <a:stretch/>
        </p:blipFill>
        <p:spPr>
          <a:xfrm>
            <a:off x="3786541" y="4849535"/>
            <a:ext cx="447217" cy="437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22936" y="4772627"/>
            <a:ext cx="3838575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HANDS-ON 5</a:t>
            </a:r>
            <a:endParaRPr/>
          </a:p>
        </p:txBody>
      </p:sp>
      <p:pic>
        <p:nvPicPr>
          <p:cNvPr id="173" name="Google Shape;17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9505" y="5242440"/>
            <a:ext cx="427672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6"/>
          <p:cNvPicPr preferRelativeResize="0"/>
          <p:nvPr/>
        </p:nvPicPr>
        <p:blipFill rotWithShape="1">
          <a:blip r:embed="rId4">
            <a:alphaModFix/>
          </a:blip>
          <a:srcRect b="11269" l="10823" r="10119" t="6184"/>
          <a:stretch/>
        </p:blipFill>
        <p:spPr>
          <a:xfrm>
            <a:off x="5329046" y="375901"/>
            <a:ext cx="1646969" cy="133401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6"/>
          <p:cNvSpPr/>
          <p:nvPr/>
        </p:nvSpPr>
        <p:spPr>
          <a:xfrm>
            <a:off x="5329046" y="1396916"/>
            <a:ext cx="1646969" cy="8898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6"/>
          <p:cNvSpPr/>
          <p:nvPr/>
        </p:nvSpPr>
        <p:spPr>
          <a:xfrm rot="10800000">
            <a:off x="5390196" y="1468754"/>
            <a:ext cx="89536" cy="125297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"/>
          <p:cNvSpPr/>
          <p:nvPr/>
        </p:nvSpPr>
        <p:spPr>
          <a:xfrm rot="10800000">
            <a:off x="5540882" y="1497295"/>
            <a:ext cx="89536" cy="9715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6440805" y="1558976"/>
            <a:ext cx="47626" cy="62179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6830377" y="1558976"/>
            <a:ext cx="47626" cy="62179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5465540" y="1596792"/>
            <a:ext cx="89536" cy="142817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6"/>
          <p:cNvSpPr/>
          <p:nvPr/>
        </p:nvSpPr>
        <p:spPr>
          <a:xfrm rot="-1499291">
            <a:off x="5285805" y="1523049"/>
            <a:ext cx="89536" cy="21656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6"/>
          <p:cNvSpPr/>
          <p:nvPr/>
        </p:nvSpPr>
        <p:spPr>
          <a:xfrm rot="-1499291">
            <a:off x="6931246" y="1461137"/>
            <a:ext cx="89536" cy="21656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3" name="Google Shape;183;p6"/>
          <p:cNvCxnSpPr/>
          <p:nvPr/>
        </p:nvCxnSpPr>
        <p:spPr>
          <a:xfrm>
            <a:off x="5701665" y="1468753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4" name="Google Shape;184;p6"/>
          <p:cNvCxnSpPr/>
          <p:nvPr/>
        </p:nvCxnSpPr>
        <p:spPr>
          <a:xfrm flipH="1">
            <a:off x="5596208" y="1524543"/>
            <a:ext cx="103632" cy="22190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5" name="Google Shape;185;p6"/>
          <p:cNvCxnSpPr/>
          <p:nvPr/>
        </p:nvCxnSpPr>
        <p:spPr>
          <a:xfrm>
            <a:off x="5684520" y="1561694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6" name="Google Shape;186;p6"/>
          <p:cNvCxnSpPr/>
          <p:nvPr/>
        </p:nvCxnSpPr>
        <p:spPr>
          <a:xfrm>
            <a:off x="5668026" y="1609877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7" name="Google Shape;187;p6"/>
          <p:cNvCxnSpPr/>
          <p:nvPr/>
        </p:nvCxnSpPr>
        <p:spPr>
          <a:xfrm>
            <a:off x="5659454" y="1631329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8" name="Google Shape;188;p6"/>
          <p:cNvCxnSpPr/>
          <p:nvPr/>
        </p:nvCxnSpPr>
        <p:spPr>
          <a:xfrm>
            <a:off x="5648024" y="1637322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" name="Google Shape;189;p6"/>
          <p:cNvCxnSpPr/>
          <p:nvPr/>
        </p:nvCxnSpPr>
        <p:spPr>
          <a:xfrm>
            <a:off x="5630418" y="1686474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0" name="Google Shape;190;p6"/>
          <p:cNvCxnSpPr>
            <a:endCxn id="180" idx="4"/>
          </p:cNvCxnSpPr>
          <p:nvPr/>
        </p:nvCxnSpPr>
        <p:spPr>
          <a:xfrm>
            <a:off x="5510376" y="1591109"/>
            <a:ext cx="44700" cy="148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1" name="Google Shape;191;p6"/>
          <p:cNvCxnSpPr/>
          <p:nvPr/>
        </p:nvCxnSpPr>
        <p:spPr>
          <a:xfrm flipH="1">
            <a:off x="5434964" y="1621155"/>
            <a:ext cx="75344" cy="17145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2" name="Google Shape;192;p6"/>
          <p:cNvCxnSpPr/>
          <p:nvPr/>
        </p:nvCxnSpPr>
        <p:spPr>
          <a:xfrm>
            <a:off x="6026468" y="1491423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3" name="Google Shape;193;p6"/>
          <p:cNvCxnSpPr/>
          <p:nvPr/>
        </p:nvCxnSpPr>
        <p:spPr>
          <a:xfrm flipH="1">
            <a:off x="6332091" y="1468753"/>
            <a:ext cx="95302" cy="23963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4" name="Google Shape;194;p6"/>
          <p:cNvCxnSpPr/>
          <p:nvPr/>
        </p:nvCxnSpPr>
        <p:spPr>
          <a:xfrm>
            <a:off x="6500123" y="1479881"/>
            <a:ext cx="112538" cy="26656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5" name="Google Shape;195;p6"/>
          <p:cNvCxnSpPr/>
          <p:nvPr/>
        </p:nvCxnSpPr>
        <p:spPr>
          <a:xfrm>
            <a:off x="6512185" y="1467412"/>
            <a:ext cx="108292" cy="266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6" name="Google Shape;196;p6"/>
          <p:cNvCxnSpPr/>
          <p:nvPr/>
        </p:nvCxnSpPr>
        <p:spPr>
          <a:xfrm>
            <a:off x="6007016" y="1487429"/>
            <a:ext cx="10680" cy="200292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7" name="Google Shape;197;p6"/>
          <p:cNvCxnSpPr/>
          <p:nvPr/>
        </p:nvCxnSpPr>
        <p:spPr>
          <a:xfrm flipH="1">
            <a:off x="6709411" y="1452361"/>
            <a:ext cx="120966" cy="275855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8" name="Google Shape;198;p6"/>
          <p:cNvCxnSpPr/>
          <p:nvPr/>
        </p:nvCxnSpPr>
        <p:spPr>
          <a:xfrm>
            <a:off x="6784181" y="1441397"/>
            <a:ext cx="1" cy="10408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9" name="Google Shape;199;p6"/>
          <p:cNvCxnSpPr/>
          <p:nvPr/>
        </p:nvCxnSpPr>
        <p:spPr>
          <a:xfrm flipH="1">
            <a:off x="6700013" y="1539677"/>
            <a:ext cx="7104" cy="172825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0" name="Google Shape;200;p6"/>
          <p:cNvCxnSpPr/>
          <p:nvPr/>
        </p:nvCxnSpPr>
        <p:spPr>
          <a:xfrm>
            <a:off x="6624723" y="1539677"/>
            <a:ext cx="0" cy="16720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1" name="Google Shape;201;p6"/>
          <p:cNvCxnSpPr/>
          <p:nvPr/>
        </p:nvCxnSpPr>
        <p:spPr>
          <a:xfrm flipH="1">
            <a:off x="6715125" y="1547727"/>
            <a:ext cx="7705" cy="15915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2" name="Google Shape;202;p6"/>
          <p:cNvCxnSpPr/>
          <p:nvPr/>
        </p:nvCxnSpPr>
        <p:spPr>
          <a:xfrm>
            <a:off x="6604721" y="1547727"/>
            <a:ext cx="0" cy="16720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3" name="Google Shape;203;p6"/>
          <p:cNvCxnSpPr/>
          <p:nvPr/>
        </p:nvCxnSpPr>
        <p:spPr>
          <a:xfrm>
            <a:off x="6589481" y="1546992"/>
            <a:ext cx="0" cy="12412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4" name="Google Shape;204;p6"/>
          <p:cNvCxnSpPr/>
          <p:nvPr/>
        </p:nvCxnSpPr>
        <p:spPr>
          <a:xfrm>
            <a:off x="6568391" y="1543797"/>
            <a:ext cx="7385" cy="7735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5" name="Google Shape;205;p6"/>
          <p:cNvCxnSpPr/>
          <p:nvPr/>
        </p:nvCxnSpPr>
        <p:spPr>
          <a:xfrm>
            <a:off x="6541855" y="1469735"/>
            <a:ext cx="0" cy="9100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6" name="Google Shape;206;p6"/>
          <p:cNvCxnSpPr/>
          <p:nvPr/>
        </p:nvCxnSpPr>
        <p:spPr>
          <a:xfrm flipH="1">
            <a:off x="6732729" y="1542734"/>
            <a:ext cx="4049" cy="1138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7" name="Google Shape;207;p6"/>
          <p:cNvCxnSpPr/>
          <p:nvPr/>
        </p:nvCxnSpPr>
        <p:spPr>
          <a:xfrm flipH="1">
            <a:off x="6746148" y="1540073"/>
            <a:ext cx="8372" cy="6898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8" name="Google Shape;208;p6"/>
          <p:cNvCxnSpPr/>
          <p:nvPr/>
        </p:nvCxnSpPr>
        <p:spPr>
          <a:xfrm flipH="1">
            <a:off x="6762665" y="1543194"/>
            <a:ext cx="7229" cy="47531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9" name="Google Shape;209;p6"/>
          <p:cNvCxnSpPr/>
          <p:nvPr/>
        </p:nvCxnSpPr>
        <p:spPr>
          <a:xfrm>
            <a:off x="6815180" y="1678338"/>
            <a:ext cx="8758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0" name="Google Shape;210;p6"/>
          <p:cNvCxnSpPr/>
          <p:nvPr/>
        </p:nvCxnSpPr>
        <p:spPr>
          <a:xfrm>
            <a:off x="6815180" y="1692077"/>
            <a:ext cx="9520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1" name="Google Shape;211;p6"/>
          <p:cNvCxnSpPr/>
          <p:nvPr/>
        </p:nvCxnSpPr>
        <p:spPr>
          <a:xfrm>
            <a:off x="6800935" y="1706880"/>
            <a:ext cx="109453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2" name="Google Shape;212;p6"/>
          <p:cNvCxnSpPr/>
          <p:nvPr/>
        </p:nvCxnSpPr>
        <p:spPr>
          <a:xfrm>
            <a:off x="6409891" y="1713547"/>
            <a:ext cx="109453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3" name="Google Shape;213;p6"/>
          <p:cNvCxnSpPr/>
          <p:nvPr/>
        </p:nvCxnSpPr>
        <p:spPr>
          <a:xfrm>
            <a:off x="6420844" y="1696839"/>
            <a:ext cx="9520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4" name="Google Shape;214;p6"/>
          <p:cNvCxnSpPr/>
          <p:nvPr/>
        </p:nvCxnSpPr>
        <p:spPr>
          <a:xfrm>
            <a:off x="6420823" y="1675841"/>
            <a:ext cx="8758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5" name="Google Shape;215;p6"/>
          <p:cNvSpPr/>
          <p:nvPr/>
        </p:nvSpPr>
        <p:spPr>
          <a:xfrm>
            <a:off x="5875748" y="1624446"/>
            <a:ext cx="65256" cy="77418"/>
          </a:xfrm>
          <a:prstGeom prst="triangle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6"/>
          <p:cNvSpPr/>
          <p:nvPr/>
        </p:nvSpPr>
        <p:spPr>
          <a:xfrm rot="-8851010">
            <a:off x="5876682" y="1397954"/>
            <a:ext cx="52553" cy="147444"/>
          </a:xfrm>
          <a:prstGeom prst="triangle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6"/>
          <p:cNvSpPr/>
          <p:nvPr/>
        </p:nvSpPr>
        <p:spPr>
          <a:xfrm rot="-5400000">
            <a:off x="5872620" y="1548928"/>
            <a:ext cx="209410" cy="86412"/>
          </a:xfrm>
          <a:prstGeom prst="triangle">
            <a:avLst>
              <a:gd fmla="val 493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" name="Google Shape;218;p6"/>
          <p:cNvCxnSpPr/>
          <p:nvPr/>
        </p:nvCxnSpPr>
        <p:spPr>
          <a:xfrm flipH="1" rot="10800000">
            <a:off x="6248201" y="1676254"/>
            <a:ext cx="94297" cy="10838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9" name="Google Shape;219;p6"/>
          <p:cNvSpPr/>
          <p:nvPr/>
        </p:nvSpPr>
        <p:spPr>
          <a:xfrm rot="-1499291">
            <a:off x="6325620" y="1417092"/>
            <a:ext cx="68177" cy="1134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" name="Google Shape;220;p6"/>
          <p:cNvCxnSpPr>
            <a:stCxn id="219" idx="3"/>
          </p:cNvCxnSpPr>
          <p:nvPr/>
        </p:nvCxnSpPr>
        <p:spPr>
          <a:xfrm flipH="1">
            <a:off x="6359706" y="1459440"/>
            <a:ext cx="30900" cy="18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1" name="Google Shape;221;p6"/>
          <p:cNvCxnSpPr/>
          <p:nvPr/>
        </p:nvCxnSpPr>
        <p:spPr>
          <a:xfrm>
            <a:off x="6337149" y="1474327"/>
            <a:ext cx="34671" cy="1081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2" name="Google Shape;222;p6"/>
          <p:cNvCxnSpPr>
            <a:stCxn id="219" idx="1"/>
          </p:cNvCxnSpPr>
          <p:nvPr/>
        </p:nvCxnSpPr>
        <p:spPr>
          <a:xfrm>
            <a:off x="6328811" y="1488241"/>
            <a:ext cx="32700" cy="65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3" name="Google Shape;223;p6"/>
          <p:cNvCxnSpPr/>
          <p:nvPr/>
        </p:nvCxnSpPr>
        <p:spPr>
          <a:xfrm>
            <a:off x="6295349" y="1479881"/>
            <a:ext cx="59135" cy="6574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4" name="Google Shape;224;p6"/>
          <p:cNvCxnSpPr/>
          <p:nvPr/>
        </p:nvCxnSpPr>
        <p:spPr>
          <a:xfrm>
            <a:off x="6265779" y="1477006"/>
            <a:ext cx="67970" cy="3287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5" name="Google Shape;225;p6"/>
          <p:cNvCxnSpPr/>
          <p:nvPr/>
        </p:nvCxnSpPr>
        <p:spPr>
          <a:xfrm>
            <a:off x="5778818" y="1485900"/>
            <a:ext cx="0" cy="26765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6" name="Google Shape;226;p6"/>
          <p:cNvCxnSpPr/>
          <p:nvPr/>
        </p:nvCxnSpPr>
        <p:spPr>
          <a:xfrm>
            <a:off x="5797868" y="1467412"/>
            <a:ext cx="0" cy="26765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" name="Google Shape;227;p6"/>
          <p:cNvCxnSpPr/>
          <p:nvPr/>
        </p:nvCxnSpPr>
        <p:spPr>
          <a:xfrm>
            <a:off x="6110288" y="1455116"/>
            <a:ext cx="0" cy="26765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8" name="Google Shape;228;p6"/>
          <p:cNvCxnSpPr/>
          <p:nvPr/>
        </p:nvCxnSpPr>
        <p:spPr>
          <a:xfrm>
            <a:off x="6125528" y="1470859"/>
            <a:ext cx="0" cy="26765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9" name="Google Shape;229;p6"/>
          <p:cNvSpPr/>
          <p:nvPr/>
        </p:nvSpPr>
        <p:spPr>
          <a:xfrm rot="-9422428">
            <a:off x="6167742" y="1540598"/>
            <a:ext cx="106301" cy="118039"/>
          </a:xfrm>
          <a:prstGeom prst="chord">
            <a:avLst>
              <a:gd fmla="val 2700000" name="adj1"/>
              <a:gd fmla="val 16037344" name="adj2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30528" y="5961402"/>
            <a:ext cx="47529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75668" y="4628253"/>
            <a:ext cx="414337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50142" y="3913367"/>
            <a:ext cx="462915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06165" y="2449206"/>
            <a:ext cx="50387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00008" y="3269088"/>
            <a:ext cx="6724650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OnToology</a:t>
            </a:r>
            <a:endParaRPr/>
          </a:p>
        </p:txBody>
      </p:sp>
      <p:sp>
        <p:nvSpPr>
          <p:cNvPr id="240" name="Google Shape;240;p7"/>
          <p:cNvSpPr/>
          <p:nvPr/>
        </p:nvSpPr>
        <p:spPr>
          <a:xfrm>
            <a:off x="5329046" y="1396916"/>
            <a:ext cx="1646969" cy="8898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7"/>
          <p:cNvSpPr/>
          <p:nvPr/>
        </p:nvSpPr>
        <p:spPr>
          <a:xfrm rot="10800000">
            <a:off x="5390196" y="1468754"/>
            <a:ext cx="89536" cy="125297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7"/>
          <p:cNvSpPr/>
          <p:nvPr/>
        </p:nvSpPr>
        <p:spPr>
          <a:xfrm rot="10800000">
            <a:off x="5540882" y="1497295"/>
            <a:ext cx="89536" cy="9715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7"/>
          <p:cNvSpPr/>
          <p:nvPr/>
        </p:nvSpPr>
        <p:spPr>
          <a:xfrm>
            <a:off x="6440805" y="1558976"/>
            <a:ext cx="47626" cy="62179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7"/>
          <p:cNvSpPr/>
          <p:nvPr/>
        </p:nvSpPr>
        <p:spPr>
          <a:xfrm>
            <a:off x="6830377" y="1558976"/>
            <a:ext cx="47626" cy="62179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7"/>
          <p:cNvSpPr/>
          <p:nvPr/>
        </p:nvSpPr>
        <p:spPr>
          <a:xfrm>
            <a:off x="5465540" y="1596792"/>
            <a:ext cx="89536" cy="142817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7"/>
          <p:cNvSpPr/>
          <p:nvPr/>
        </p:nvSpPr>
        <p:spPr>
          <a:xfrm rot="-1499291">
            <a:off x="5285805" y="1523049"/>
            <a:ext cx="89536" cy="21656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7"/>
          <p:cNvSpPr/>
          <p:nvPr/>
        </p:nvSpPr>
        <p:spPr>
          <a:xfrm rot="-1499291">
            <a:off x="6931246" y="1461137"/>
            <a:ext cx="89536" cy="21656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" name="Google Shape;248;p7"/>
          <p:cNvCxnSpPr/>
          <p:nvPr/>
        </p:nvCxnSpPr>
        <p:spPr>
          <a:xfrm>
            <a:off x="5701665" y="1468753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9" name="Google Shape;249;p7"/>
          <p:cNvCxnSpPr/>
          <p:nvPr/>
        </p:nvCxnSpPr>
        <p:spPr>
          <a:xfrm flipH="1">
            <a:off x="5596208" y="1524543"/>
            <a:ext cx="103632" cy="22190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0" name="Google Shape;250;p7"/>
          <p:cNvCxnSpPr/>
          <p:nvPr/>
        </p:nvCxnSpPr>
        <p:spPr>
          <a:xfrm>
            <a:off x="5684520" y="1561694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1" name="Google Shape;251;p7"/>
          <p:cNvCxnSpPr/>
          <p:nvPr/>
        </p:nvCxnSpPr>
        <p:spPr>
          <a:xfrm>
            <a:off x="5668026" y="1609877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2" name="Google Shape;252;p7"/>
          <p:cNvCxnSpPr/>
          <p:nvPr/>
        </p:nvCxnSpPr>
        <p:spPr>
          <a:xfrm>
            <a:off x="5659454" y="1631329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3" name="Google Shape;253;p7"/>
          <p:cNvCxnSpPr/>
          <p:nvPr/>
        </p:nvCxnSpPr>
        <p:spPr>
          <a:xfrm>
            <a:off x="5648024" y="1637322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4" name="Google Shape;254;p7"/>
          <p:cNvCxnSpPr/>
          <p:nvPr/>
        </p:nvCxnSpPr>
        <p:spPr>
          <a:xfrm>
            <a:off x="5630418" y="1686474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5" name="Google Shape;255;p7"/>
          <p:cNvCxnSpPr>
            <a:endCxn id="245" idx="4"/>
          </p:cNvCxnSpPr>
          <p:nvPr/>
        </p:nvCxnSpPr>
        <p:spPr>
          <a:xfrm>
            <a:off x="5510376" y="1591109"/>
            <a:ext cx="44700" cy="148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6" name="Google Shape;256;p7"/>
          <p:cNvCxnSpPr/>
          <p:nvPr/>
        </p:nvCxnSpPr>
        <p:spPr>
          <a:xfrm flipH="1">
            <a:off x="5434964" y="1621155"/>
            <a:ext cx="75344" cy="17145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7" name="Google Shape;257;p7"/>
          <p:cNvCxnSpPr/>
          <p:nvPr/>
        </p:nvCxnSpPr>
        <p:spPr>
          <a:xfrm>
            <a:off x="6026468" y="1491423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8" name="Google Shape;258;p7"/>
          <p:cNvCxnSpPr/>
          <p:nvPr/>
        </p:nvCxnSpPr>
        <p:spPr>
          <a:xfrm flipH="1">
            <a:off x="6332091" y="1468753"/>
            <a:ext cx="95302" cy="23963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9" name="Google Shape;259;p7"/>
          <p:cNvCxnSpPr/>
          <p:nvPr/>
        </p:nvCxnSpPr>
        <p:spPr>
          <a:xfrm>
            <a:off x="6500123" y="1479881"/>
            <a:ext cx="112538" cy="26656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0" name="Google Shape;260;p7"/>
          <p:cNvCxnSpPr/>
          <p:nvPr/>
        </p:nvCxnSpPr>
        <p:spPr>
          <a:xfrm>
            <a:off x="6512185" y="1467412"/>
            <a:ext cx="108292" cy="266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1" name="Google Shape;261;p7"/>
          <p:cNvCxnSpPr/>
          <p:nvPr/>
        </p:nvCxnSpPr>
        <p:spPr>
          <a:xfrm>
            <a:off x="6007016" y="1487429"/>
            <a:ext cx="10680" cy="200292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2" name="Google Shape;262;p7"/>
          <p:cNvCxnSpPr/>
          <p:nvPr/>
        </p:nvCxnSpPr>
        <p:spPr>
          <a:xfrm flipH="1">
            <a:off x="6709411" y="1452361"/>
            <a:ext cx="120966" cy="275855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3" name="Google Shape;263;p7"/>
          <p:cNvCxnSpPr/>
          <p:nvPr/>
        </p:nvCxnSpPr>
        <p:spPr>
          <a:xfrm>
            <a:off x="6784181" y="1441397"/>
            <a:ext cx="1" cy="10408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4" name="Google Shape;264;p7"/>
          <p:cNvCxnSpPr/>
          <p:nvPr/>
        </p:nvCxnSpPr>
        <p:spPr>
          <a:xfrm flipH="1">
            <a:off x="6700013" y="1539677"/>
            <a:ext cx="7104" cy="172825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5" name="Google Shape;265;p7"/>
          <p:cNvCxnSpPr/>
          <p:nvPr/>
        </p:nvCxnSpPr>
        <p:spPr>
          <a:xfrm>
            <a:off x="6624723" y="1539677"/>
            <a:ext cx="0" cy="16720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6" name="Google Shape;266;p7"/>
          <p:cNvCxnSpPr/>
          <p:nvPr/>
        </p:nvCxnSpPr>
        <p:spPr>
          <a:xfrm flipH="1">
            <a:off x="6715125" y="1547727"/>
            <a:ext cx="7705" cy="15915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7" name="Google Shape;267;p7"/>
          <p:cNvCxnSpPr/>
          <p:nvPr/>
        </p:nvCxnSpPr>
        <p:spPr>
          <a:xfrm>
            <a:off x="6604721" y="1547727"/>
            <a:ext cx="0" cy="16720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8" name="Google Shape;268;p7"/>
          <p:cNvCxnSpPr/>
          <p:nvPr/>
        </p:nvCxnSpPr>
        <p:spPr>
          <a:xfrm>
            <a:off x="6589481" y="1546992"/>
            <a:ext cx="0" cy="12412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9" name="Google Shape;269;p7"/>
          <p:cNvCxnSpPr/>
          <p:nvPr/>
        </p:nvCxnSpPr>
        <p:spPr>
          <a:xfrm>
            <a:off x="6568391" y="1543797"/>
            <a:ext cx="7385" cy="7735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0" name="Google Shape;270;p7"/>
          <p:cNvCxnSpPr/>
          <p:nvPr/>
        </p:nvCxnSpPr>
        <p:spPr>
          <a:xfrm>
            <a:off x="6541855" y="1469735"/>
            <a:ext cx="0" cy="9100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1" name="Google Shape;271;p7"/>
          <p:cNvCxnSpPr/>
          <p:nvPr/>
        </p:nvCxnSpPr>
        <p:spPr>
          <a:xfrm flipH="1">
            <a:off x="6732729" y="1542734"/>
            <a:ext cx="4049" cy="1138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2" name="Google Shape;272;p7"/>
          <p:cNvCxnSpPr/>
          <p:nvPr/>
        </p:nvCxnSpPr>
        <p:spPr>
          <a:xfrm flipH="1">
            <a:off x="6746148" y="1540073"/>
            <a:ext cx="8372" cy="6898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" name="Google Shape;273;p7"/>
          <p:cNvCxnSpPr/>
          <p:nvPr/>
        </p:nvCxnSpPr>
        <p:spPr>
          <a:xfrm flipH="1">
            <a:off x="6762665" y="1543194"/>
            <a:ext cx="7229" cy="47531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4" name="Google Shape;274;p7"/>
          <p:cNvCxnSpPr/>
          <p:nvPr/>
        </p:nvCxnSpPr>
        <p:spPr>
          <a:xfrm>
            <a:off x="6815180" y="1678338"/>
            <a:ext cx="8758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5" name="Google Shape;275;p7"/>
          <p:cNvCxnSpPr/>
          <p:nvPr/>
        </p:nvCxnSpPr>
        <p:spPr>
          <a:xfrm>
            <a:off x="6815180" y="1692077"/>
            <a:ext cx="9520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6" name="Google Shape;276;p7"/>
          <p:cNvCxnSpPr/>
          <p:nvPr/>
        </p:nvCxnSpPr>
        <p:spPr>
          <a:xfrm>
            <a:off x="6800935" y="1706880"/>
            <a:ext cx="109453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7" name="Google Shape;277;p7"/>
          <p:cNvCxnSpPr/>
          <p:nvPr/>
        </p:nvCxnSpPr>
        <p:spPr>
          <a:xfrm>
            <a:off x="6409891" y="1713547"/>
            <a:ext cx="109453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8" name="Google Shape;278;p7"/>
          <p:cNvCxnSpPr/>
          <p:nvPr/>
        </p:nvCxnSpPr>
        <p:spPr>
          <a:xfrm>
            <a:off x="6420844" y="1696839"/>
            <a:ext cx="9520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9" name="Google Shape;279;p7"/>
          <p:cNvCxnSpPr/>
          <p:nvPr/>
        </p:nvCxnSpPr>
        <p:spPr>
          <a:xfrm>
            <a:off x="6420823" y="1675841"/>
            <a:ext cx="8758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0" name="Google Shape;280;p7"/>
          <p:cNvSpPr/>
          <p:nvPr/>
        </p:nvSpPr>
        <p:spPr>
          <a:xfrm>
            <a:off x="5875748" y="1624446"/>
            <a:ext cx="65256" cy="77418"/>
          </a:xfrm>
          <a:prstGeom prst="triangle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7"/>
          <p:cNvSpPr/>
          <p:nvPr/>
        </p:nvSpPr>
        <p:spPr>
          <a:xfrm rot="-8851010">
            <a:off x="5876682" y="1397954"/>
            <a:ext cx="52553" cy="147444"/>
          </a:xfrm>
          <a:prstGeom prst="triangle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7"/>
          <p:cNvSpPr/>
          <p:nvPr/>
        </p:nvSpPr>
        <p:spPr>
          <a:xfrm rot="-5400000">
            <a:off x="5872620" y="1548928"/>
            <a:ext cx="209410" cy="86412"/>
          </a:xfrm>
          <a:prstGeom prst="triangle">
            <a:avLst>
              <a:gd fmla="val 493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" name="Google Shape;283;p7"/>
          <p:cNvCxnSpPr/>
          <p:nvPr/>
        </p:nvCxnSpPr>
        <p:spPr>
          <a:xfrm flipH="1" rot="10800000">
            <a:off x="6248201" y="1676254"/>
            <a:ext cx="94297" cy="10838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4" name="Google Shape;284;p7"/>
          <p:cNvSpPr/>
          <p:nvPr/>
        </p:nvSpPr>
        <p:spPr>
          <a:xfrm rot="-1499291">
            <a:off x="6325620" y="1417092"/>
            <a:ext cx="68177" cy="1134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5" name="Google Shape;285;p7"/>
          <p:cNvCxnSpPr>
            <a:stCxn id="284" idx="3"/>
          </p:cNvCxnSpPr>
          <p:nvPr/>
        </p:nvCxnSpPr>
        <p:spPr>
          <a:xfrm flipH="1">
            <a:off x="6359706" y="1459440"/>
            <a:ext cx="30900" cy="18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6" name="Google Shape;286;p7"/>
          <p:cNvCxnSpPr/>
          <p:nvPr/>
        </p:nvCxnSpPr>
        <p:spPr>
          <a:xfrm>
            <a:off x="6337149" y="1474327"/>
            <a:ext cx="34671" cy="1081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7" name="Google Shape;287;p7"/>
          <p:cNvCxnSpPr>
            <a:stCxn id="284" idx="1"/>
          </p:cNvCxnSpPr>
          <p:nvPr/>
        </p:nvCxnSpPr>
        <p:spPr>
          <a:xfrm>
            <a:off x="6328811" y="1488241"/>
            <a:ext cx="32700" cy="65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8" name="Google Shape;288;p7"/>
          <p:cNvCxnSpPr/>
          <p:nvPr/>
        </p:nvCxnSpPr>
        <p:spPr>
          <a:xfrm>
            <a:off x="6295349" y="1479881"/>
            <a:ext cx="59135" cy="6574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9" name="Google Shape;289;p7"/>
          <p:cNvCxnSpPr/>
          <p:nvPr/>
        </p:nvCxnSpPr>
        <p:spPr>
          <a:xfrm>
            <a:off x="6265779" y="1477006"/>
            <a:ext cx="67970" cy="3287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0" name="Google Shape;290;p7"/>
          <p:cNvCxnSpPr/>
          <p:nvPr/>
        </p:nvCxnSpPr>
        <p:spPr>
          <a:xfrm>
            <a:off x="5778818" y="1485900"/>
            <a:ext cx="0" cy="26765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1" name="Google Shape;291;p7"/>
          <p:cNvCxnSpPr/>
          <p:nvPr/>
        </p:nvCxnSpPr>
        <p:spPr>
          <a:xfrm>
            <a:off x="5797868" y="1467412"/>
            <a:ext cx="0" cy="26765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2" name="Google Shape;292;p7"/>
          <p:cNvCxnSpPr/>
          <p:nvPr/>
        </p:nvCxnSpPr>
        <p:spPr>
          <a:xfrm>
            <a:off x="6110288" y="1455116"/>
            <a:ext cx="0" cy="26765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3" name="Google Shape;293;p7"/>
          <p:cNvCxnSpPr/>
          <p:nvPr/>
        </p:nvCxnSpPr>
        <p:spPr>
          <a:xfrm>
            <a:off x="6125528" y="1470859"/>
            <a:ext cx="0" cy="26765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4" name="Google Shape;294;p7"/>
          <p:cNvSpPr/>
          <p:nvPr/>
        </p:nvSpPr>
        <p:spPr>
          <a:xfrm rot="-9422428">
            <a:off x="6167742" y="1540598"/>
            <a:ext cx="106301" cy="118039"/>
          </a:xfrm>
          <a:prstGeom prst="chord">
            <a:avLst>
              <a:gd fmla="val 2700000" name="adj1"/>
              <a:gd fmla="val 16037344" name="adj2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088" y="381188"/>
            <a:ext cx="650557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028" y="3616650"/>
            <a:ext cx="2387147" cy="10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2075" y="3825527"/>
            <a:ext cx="1646975" cy="796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1838" y="3533425"/>
            <a:ext cx="229552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75525" y="3309500"/>
            <a:ext cx="1440150" cy="18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"/>
          <p:cNvSpPr/>
          <p:nvPr/>
        </p:nvSpPr>
        <p:spPr>
          <a:xfrm>
            <a:off x="5329046" y="1396916"/>
            <a:ext cx="1646969" cy="8898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8"/>
          <p:cNvSpPr/>
          <p:nvPr/>
        </p:nvSpPr>
        <p:spPr>
          <a:xfrm rot="10800000">
            <a:off x="5390196" y="1468754"/>
            <a:ext cx="89536" cy="125297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8"/>
          <p:cNvSpPr/>
          <p:nvPr/>
        </p:nvSpPr>
        <p:spPr>
          <a:xfrm rot="10800000">
            <a:off x="5540882" y="1497295"/>
            <a:ext cx="89536" cy="9715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8"/>
          <p:cNvSpPr/>
          <p:nvPr/>
        </p:nvSpPr>
        <p:spPr>
          <a:xfrm>
            <a:off x="6440805" y="1558976"/>
            <a:ext cx="47626" cy="62179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8"/>
          <p:cNvSpPr/>
          <p:nvPr/>
        </p:nvSpPr>
        <p:spPr>
          <a:xfrm>
            <a:off x="6830377" y="1558976"/>
            <a:ext cx="47626" cy="62179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8"/>
          <p:cNvSpPr/>
          <p:nvPr/>
        </p:nvSpPr>
        <p:spPr>
          <a:xfrm>
            <a:off x="5465540" y="1596792"/>
            <a:ext cx="89536" cy="142817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8"/>
          <p:cNvSpPr/>
          <p:nvPr/>
        </p:nvSpPr>
        <p:spPr>
          <a:xfrm rot="-1499291">
            <a:off x="5285805" y="1523049"/>
            <a:ext cx="89536" cy="21656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8"/>
          <p:cNvSpPr/>
          <p:nvPr/>
        </p:nvSpPr>
        <p:spPr>
          <a:xfrm rot="-1499291">
            <a:off x="6931246" y="1461137"/>
            <a:ext cx="89536" cy="21656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2" name="Google Shape;312;p8"/>
          <p:cNvCxnSpPr/>
          <p:nvPr/>
        </p:nvCxnSpPr>
        <p:spPr>
          <a:xfrm>
            <a:off x="5701665" y="1468753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3" name="Google Shape;313;p8"/>
          <p:cNvCxnSpPr/>
          <p:nvPr/>
        </p:nvCxnSpPr>
        <p:spPr>
          <a:xfrm flipH="1">
            <a:off x="5596208" y="1524543"/>
            <a:ext cx="103632" cy="22190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4" name="Google Shape;314;p8"/>
          <p:cNvCxnSpPr/>
          <p:nvPr/>
        </p:nvCxnSpPr>
        <p:spPr>
          <a:xfrm>
            <a:off x="5684520" y="1561694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5" name="Google Shape;315;p8"/>
          <p:cNvCxnSpPr/>
          <p:nvPr/>
        </p:nvCxnSpPr>
        <p:spPr>
          <a:xfrm>
            <a:off x="5668026" y="1609877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6" name="Google Shape;316;p8"/>
          <p:cNvCxnSpPr/>
          <p:nvPr/>
        </p:nvCxnSpPr>
        <p:spPr>
          <a:xfrm>
            <a:off x="5659454" y="1631329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" name="Google Shape;317;p8"/>
          <p:cNvCxnSpPr/>
          <p:nvPr/>
        </p:nvCxnSpPr>
        <p:spPr>
          <a:xfrm>
            <a:off x="5648024" y="1637322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" name="Google Shape;318;p8"/>
          <p:cNvCxnSpPr/>
          <p:nvPr/>
        </p:nvCxnSpPr>
        <p:spPr>
          <a:xfrm>
            <a:off x="5630418" y="1686474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9" name="Google Shape;319;p8"/>
          <p:cNvCxnSpPr>
            <a:endCxn id="309" idx="4"/>
          </p:cNvCxnSpPr>
          <p:nvPr/>
        </p:nvCxnSpPr>
        <p:spPr>
          <a:xfrm>
            <a:off x="5510376" y="1591109"/>
            <a:ext cx="44700" cy="148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0" name="Google Shape;320;p8"/>
          <p:cNvCxnSpPr/>
          <p:nvPr/>
        </p:nvCxnSpPr>
        <p:spPr>
          <a:xfrm flipH="1">
            <a:off x="5434964" y="1621155"/>
            <a:ext cx="75344" cy="17145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1" name="Google Shape;321;p8"/>
          <p:cNvCxnSpPr/>
          <p:nvPr/>
        </p:nvCxnSpPr>
        <p:spPr>
          <a:xfrm>
            <a:off x="6026468" y="1491423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2" name="Google Shape;322;p8"/>
          <p:cNvCxnSpPr/>
          <p:nvPr/>
        </p:nvCxnSpPr>
        <p:spPr>
          <a:xfrm flipH="1">
            <a:off x="6332091" y="1468753"/>
            <a:ext cx="95302" cy="23963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3" name="Google Shape;323;p8"/>
          <p:cNvCxnSpPr/>
          <p:nvPr/>
        </p:nvCxnSpPr>
        <p:spPr>
          <a:xfrm>
            <a:off x="6500123" y="1479881"/>
            <a:ext cx="112538" cy="26656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4" name="Google Shape;324;p8"/>
          <p:cNvCxnSpPr/>
          <p:nvPr/>
        </p:nvCxnSpPr>
        <p:spPr>
          <a:xfrm>
            <a:off x="6512185" y="1467412"/>
            <a:ext cx="108292" cy="266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5" name="Google Shape;325;p8"/>
          <p:cNvCxnSpPr/>
          <p:nvPr/>
        </p:nvCxnSpPr>
        <p:spPr>
          <a:xfrm>
            <a:off x="6007016" y="1487429"/>
            <a:ext cx="10680" cy="200292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6" name="Google Shape;326;p8"/>
          <p:cNvCxnSpPr/>
          <p:nvPr/>
        </p:nvCxnSpPr>
        <p:spPr>
          <a:xfrm flipH="1">
            <a:off x="6709411" y="1452361"/>
            <a:ext cx="120966" cy="275855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7" name="Google Shape;327;p8"/>
          <p:cNvCxnSpPr/>
          <p:nvPr/>
        </p:nvCxnSpPr>
        <p:spPr>
          <a:xfrm>
            <a:off x="6784181" y="1441397"/>
            <a:ext cx="1" cy="10408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8" name="Google Shape;328;p8"/>
          <p:cNvCxnSpPr/>
          <p:nvPr/>
        </p:nvCxnSpPr>
        <p:spPr>
          <a:xfrm flipH="1">
            <a:off x="6700013" y="1539677"/>
            <a:ext cx="7104" cy="172825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9" name="Google Shape;329;p8"/>
          <p:cNvCxnSpPr/>
          <p:nvPr/>
        </p:nvCxnSpPr>
        <p:spPr>
          <a:xfrm>
            <a:off x="6624723" y="1539677"/>
            <a:ext cx="0" cy="16720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0" name="Google Shape;330;p8"/>
          <p:cNvCxnSpPr/>
          <p:nvPr/>
        </p:nvCxnSpPr>
        <p:spPr>
          <a:xfrm flipH="1">
            <a:off x="6715125" y="1547727"/>
            <a:ext cx="7705" cy="15915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1" name="Google Shape;331;p8"/>
          <p:cNvCxnSpPr/>
          <p:nvPr/>
        </p:nvCxnSpPr>
        <p:spPr>
          <a:xfrm>
            <a:off x="6604721" y="1547727"/>
            <a:ext cx="0" cy="16720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2" name="Google Shape;332;p8"/>
          <p:cNvCxnSpPr/>
          <p:nvPr/>
        </p:nvCxnSpPr>
        <p:spPr>
          <a:xfrm>
            <a:off x="6589481" y="1546992"/>
            <a:ext cx="0" cy="12412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3" name="Google Shape;333;p8"/>
          <p:cNvCxnSpPr/>
          <p:nvPr/>
        </p:nvCxnSpPr>
        <p:spPr>
          <a:xfrm>
            <a:off x="6568391" y="1543797"/>
            <a:ext cx="7385" cy="7735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4" name="Google Shape;334;p8"/>
          <p:cNvCxnSpPr/>
          <p:nvPr/>
        </p:nvCxnSpPr>
        <p:spPr>
          <a:xfrm>
            <a:off x="6541855" y="1469735"/>
            <a:ext cx="0" cy="9100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5" name="Google Shape;335;p8"/>
          <p:cNvCxnSpPr/>
          <p:nvPr/>
        </p:nvCxnSpPr>
        <p:spPr>
          <a:xfrm flipH="1">
            <a:off x="6732729" y="1542734"/>
            <a:ext cx="4049" cy="1138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6" name="Google Shape;336;p8"/>
          <p:cNvCxnSpPr/>
          <p:nvPr/>
        </p:nvCxnSpPr>
        <p:spPr>
          <a:xfrm flipH="1">
            <a:off x="6746148" y="1540073"/>
            <a:ext cx="8372" cy="6898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7" name="Google Shape;337;p8"/>
          <p:cNvCxnSpPr/>
          <p:nvPr/>
        </p:nvCxnSpPr>
        <p:spPr>
          <a:xfrm flipH="1">
            <a:off x="6762665" y="1543194"/>
            <a:ext cx="7229" cy="47531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8" name="Google Shape;338;p8"/>
          <p:cNvCxnSpPr/>
          <p:nvPr/>
        </p:nvCxnSpPr>
        <p:spPr>
          <a:xfrm>
            <a:off x="6815180" y="1678338"/>
            <a:ext cx="8758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9" name="Google Shape;339;p8"/>
          <p:cNvCxnSpPr/>
          <p:nvPr/>
        </p:nvCxnSpPr>
        <p:spPr>
          <a:xfrm>
            <a:off x="6815180" y="1692077"/>
            <a:ext cx="9520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0" name="Google Shape;340;p8"/>
          <p:cNvCxnSpPr/>
          <p:nvPr/>
        </p:nvCxnSpPr>
        <p:spPr>
          <a:xfrm>
            <a:off x="6800935" y="1706880"/>
            <a:ext cx="109453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1" name="Google Shape;341;p8"/>
          <p:cNvCxnSpPr/>
          <p:nvPr/>
        </p:nvCxnSpPr>
        <p:spPr>
          <a:xfrm>
            <a:off x="6409891" y="1713547"/>
            <a:ext cx="109453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2" name="Google Shape;342;p8"/>
          <p:cNvCxnSpPr/>
          <p:nvPr/>
        </p:nvCxnSpPr>
        <p:spPr>
          <a:xfrm>
            <a:off x="6420844" y="1696839"/>
            <a:ext cx="9520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3" name="Google Shape;343;p8"/>
          <p:cNvCxnSpPr/>
          <p:nvPr/>
        </p:nvCxnSpPr>
        <p:spPr>
          <a:xfrm>
            <a:off x="6420823" y="1675841"/>
            <a:ext cx="8758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4" name="Google Shape;344;p8"/>
          <p:cNvSpPr/>
          <p:nvPr/>
        </p:nvSpPr>
        <p:spPr>
          <a:xfrm>
            <a:off x="5875748" y="1624446"/>
            <a:ext cx="65256" cy="77418"/>
          </a:xfrm>
          <a:prstGeom prst="triangle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8"/>
          <p:cNvSpPr/>
          <p:nvPr/>
        </p:nvSpPr>
        <p:spPr>
          <a:xfrm rot="-8851010">
            <a:off x="5876682" y="1397954"/>
            <a:ext cx="52553" cy="147444"/>
          </a:xfrm>
          <a:prstGeom prst="triangle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8"/>
          <p:cNvSpPr/>
          <p:nvPr/>
        </p:nvSpPr>
        <p:spPr>
          <a:xfrm rot="-5400000">
            <a:off x="5872620" y="1548928"/>
            <a:ext cx="209410" cy="86412"/>
          </a:xfrm>
          <a:prstGeom prst="triangle">
            <a:avLst>
              <a:gd fmla="val 493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7" name="Google Shape;347;p8"/>
          <p:cNvCxnSpPr/>
          <p:nvPr/>
        </p:nvCxnSpPr>
        <p:spPr>
          <a:xfrm flipH="1" rot="10800000">
            <a:off x="6248201" y="1676254"/>
            <a:ext cx="94297" cy="10838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8" name="Google Shape;348;p8"/>
          <p:cNvSpPr/>
          <p:nvPr/>
        </p:nvSpPr>
        <p:spPr>
          <a:xfrm rot="-1499291">
            <a:off x="6325620" y="1417092"/>
            <a:ext cx="68177" cy="1134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9" name="Google Shape;349;p8"/>
          <p:cNvCxnSpPr>
            <a:stCxn id="348" idx="3"/>
          </p:cNvCxnSpPr>
          <p:nvPr/>
        </p:nvCxnSpPr>
        <p:spPr>
          <a:xfrm flipH="1">
            <a:off x="6359706" y="1459440"/>
            <a:ext cx="30900" cy="18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0" name="Google Shape;350;p8"/>
          <p:cNvCxnSpPr/>
          <p:nvPr/>
        </p:nvCxnSpPr>
        <p:spPr>
          <a:xfrm>
            <a:off x="6337149" y="1474327"/>
            <a:ext cx="34671" cy="1081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1" name="Google Shape;351;p8"/>
          <p:cNvCxnSpPr>
            <a:stCxn id="348" idx="1"/>
          </p:cNvCxnSpPr>
          <p:nvPr/>
        </p:nvCxnSpPr>
        <p:spPr>
          <a:xfrm>
            <a:off x="6328811" y="1488241"/>
            <a:ext cx="32700" cy="65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2" name="Google Shape;352;p8"/>
          <p:cNvCxnSpPr/>
          <p:nvPr/>
        </p:nvCxnSpPr>
        <p:spPr>
          <a:xfrm>
            <a:off x="6295349" y="1479881"/>
            <a:ext cx="59135" cy="6574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3" name="Google Shape;353;p8"/>
          <p:cNvCxnSpPr/>
          <p:nvPr/>
        </p:nvCxnSpPr>
        <p:spPr>
          <a:xfrm>
            <a:off x="6265779" y="1477006"/>
            <a:ext cx="67970" cy="3287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4" name="Google Shape;354;p8"/>
          <p:cNvCxnSpPr/>
          <p:nvPr/>
        </p:nvCxnSpPr>
        <p:spPr>
          <a:xfrm>
            <a:off x="5778818" y="1485900"/>
            <a:ext cx="0" cy="26765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5" name="Google Shape;355;p8"/>
          <p:cNvCxnSpPr/>
          <p:nvPr/>
        </p:nvCxnSpPr>
        <p:spPr>
          <a:xfrm>
            <a:off x="5797868" y="1467412"/>
            <a:ext cx="0" cy="26765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6" name="Google Shape;356;p8"/>
          <p:cNvCxnSpPr/>
          <p:nvPr/>
        </p:nvCxnSpPr>
        <p:spPr>
          <a:xfrm>
            <a:off x="6110288" y="1455116"/>
            <a:ext cx="0" cy="26765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7" name="Google Shape;357;p8"/>
          <p:cNvCxnSpPr/>
          <p:nvPr/>
        </p:nvCxnSpPr>
        <p:spPr>
          <a:xfrm>
            <a:off x="6125528" y="1470859"/>
            <a:ext cx="0" cy="26765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8" name="Google Shape;358;p8"/>
          <p:cNvSpPr/>
          <p:nvPr/>
        </p:nvSpPr>
        <p:spPr>
          <a:xfrm rot="-9422428">
            <a:off x="6167742" y="1540598"/>
            <a:ext cx="106301" cy="118039"/>
          </a:xfrm>
          <a:prstGeom prst="chord">
            <a:avLst>
              <a:gd fmla="val 2700000" name="adj1"/>
              <a:gd fmla="val 16037344" name="adj2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8"/>
          <p:cNvSpPr/>
          <p:nvPr/>
        </p:nvSpPr>
        <p:spPr>
          <a:xfrm>
            <a:off x="302150" y="0"/>
            <a:ext cx="11600953" cy="213890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onitor" id="360" name="Google Shape;36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3769" y="-1222147"/>
            <a:ext cx="9302294" cy="930229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8"/>
          <p:cNvSpPr txBox="1"/>
          <p:nvPr>
            <p:ph type="title"/>
          </p:nvPr>
        </p:nvSpPr>
        <p:spPr>
          <a:xfrm>
            <a:off x="3134487" y="938613"/>
            <a:ext cx="10069230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</a:pPr>
            <a:r>
              <a:rPr lang="en-US" sz="3200">
                <a:latin typeface="Consolas"/>
                <a:ea typeface="Consolas"/>
                <a:cs typeface="Consolas"/>
                <a:sym typeface="Consolas"/>
              </a:rPr>
              <a:t>&gt;&gt; demostración de la app</a:t>
            </a:r>
            <a:endParaRPr/>
          </a:p>
        </p:txBody>
      </p:sp>
      <p:pic>
        <p:nvPicPr>
          <p:cNvPr descr="Diseño web" id="362" name="Google Shape;36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5645" y="1236868"/>
            <a:ext cx="4132891" cy="4132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2" cy="6016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ccentBoxVTI">
  <a:themeElements>
    <a:clrScheme name="AccentBoxVTI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2020-11-03T18:36:20Z</dcterms:created>
  <dc:creator>Rafael</dc:creator>
</cp:coreProperties>
</file>